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8" r:id="rId8"/>
    <p:sldId id="270" r:id="rId9"/>
    <p:sldId id="259" r:id="rId10"/>
    <p:sldId id="261" r:id="rId11"/>
    <p:sldId id="262" r:id="rId12"/>
    <p:sldId id="260" r:id="rId13"/>
    <p:sldId id="266" r:id="rId14"/>
    <p:sldId id="267" r:id="rId15"/>
    <p:sldId id="271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36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319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906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73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78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54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7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00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75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42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2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443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0"/>
            <a:ext cx="6624736" cy="6611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45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31" y="0"/>
            <a:ext cx="9340274" cy="6858000"/>
          </a:xfrm>
        </p:spPr>
      </p:pic>
    </p:spTree>
    <p:extLst>
      <p:ext uri="{BB962C8B-B14F-4D97-AF65-F5344CB8AC3E}">
        <p14:creationId xmlns:p14="http://schemas.microsoft.com/office/powerpoint/2010/main" xmlns="" val="5495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243408"/>
            <a:ext cx="9252520" cy="8437919"/>
          </a:xfrm>
        </p:spPr>
      </p:pic>
    </p:spTree>
    <p:extLst>
      <p:ext uri="{BB962C8B-B14F-4D97-AF65-F5344CB8AC3E}">
        <p14:creationId xmlns:p14="http://schemas.microsoft.com/office/powerpoint/2010/main" xmlns="" val="18450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22363" cy="6942089"/>
          </a:xfrm>
        </p:spPr>
      </p:pic>
    </p:spTree>
    <p:extLst>
      <p:ext uri="{BB962C8B-B14F-4D97-AF65-F5344CB8AC3E}">
        <p14:creationId xmlns:p14="http://schemas.microsoft.com/office/powerpoint/2010/main" xmlns="" val="10971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-230457"/>
            <a:ext cx="8229600" cy="7088457"/>
          </a:xfrm>
        </p:spPr>
      </p:pic>
    </p:spTree>
    <p:extLst>
      <p:ext uri="{BB962C8B-B14F-4D97-AF65-F5344CB8AC3E}">
        <p14:creationId xmlns:p14="http://schemas.microsoft.com/office/powerpoint/2010/main" xmlns="" val="1959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603"/>
            <a:ext cx="4320480" cy="511256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764704"/>
            <a:ext cx="4968552" cy="435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094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 the following questions(moving lines):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much time do you spend at work?</a:t>
            </a:r>
          </a:p>
          <a:p>
            <a:r>
              <a:rPr lang="en-US" dirty="0" smtClean="0"/>
              <a:t>Do you usually look forward for Friday?</a:t>
            </a:r>
          </a:p>
          <a:p>
            <a:r>
              <a:rPr lang="en-US" dirty="0"/>
              <a:t>What is it to be completely fulfilled in life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you consider your life fulfilled?</a:t>
            </a:r>
          </a:p>
          <a:p>
            <a:r>
              <a:rPr lang="en-US" dirty="0"/>
              <a:t>What actions give you the least joy</a:t>
            </a:r>
            <a:r>
              <a:rPr lang="en-US" dirty="0" smtClean="0"/>
              <a:t>? Which ones give you the most joy? Are they present in your daily life?</a:t>
            </a:r>
          </a:p>
          <a:p>
            <a:r>
              <a:rPr lang="en-US" dirty="0"/>
              <a:t>What three things do you do in your daily life </a:t>
            </a:r>
            <a:r>
              <a:rPr lang="en-US" dirty="0" smtClean="0"/>
              <a:t>that have </a:t>
            </a:r>
            <a:r>
              <a:rPr lang="en-US" dirty="0"/>
              <a:t>absolutely no relevance to work or life fulfillment?</a:t>
            </a:r>
          </a:p>
          <a:p>
            <a:r>
              <a:rPr lang="en-US" dirty="0"/>
              <a:t>What are you willing to give up?</a:t>
            </a:r>
          </a:p>
          <a:p>
            <a:r>
              <a:rPr lang="en-US" dirty="0"/>
              <a:t>What are some signs that your life is in balance? Out of balance?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072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Reasons to maintain life-work balance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Negative impact on family </a:t>
            </a:r>
            <a:r>
              <a:rPr lang="en-US" dirty="0" smtClean="0">
                <a:solidFill>
                  <a:srgbClr val="0070C0"/>
                </a:solidFill>
              </a:rPr>
              <a:t>life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Fatigue</a:t>
            </a:r>
          </a:p>
          <a:p>
            <a:r>
              <a:rPr lang="en-US" dirty="0">
                <a:solidFill>
                  <a:srgbClr val="0070C0"/>
                </a:solidFill>
              </a:rPr>
              <a:t>Health </a:t>
            </a:r>
            <a:r>
              <a:rPr lang="en-US" dirty="0" smtClean="0">
                <a:solidFill>
                  <a:srgbClr val="0070C0"/>
                </a:solidFill>
              </a:rPr>
              <a:t>decline</a:t>
            </a:r>
          </a:p>
          <a:p>
            <a:r>
              <a:rPr lang="en-US" dirty="0">
                <a:solidFill>
                  <a:srgbClr val="0070C0"/>
                </a:solidFill>
              </a:rPr>
              <a:t>More </a:t>
            </a:r>
            <a:r>
              <a:rPr lang="en-US" dirty="0" smtClean="0">
                <a:solidFill>
                  <a:srgbClr val="0070C0"/>
                </a:solidFill>
              </a:rPr>
              <a:t>work</a:t>
            </a:r>
          </a:p>
          <a:p>
            <a:r>
              <a:rPr lang="en-US" dirty="0">
                <a:solidFill>
                  <a:srgbClr val="0070C0"/>
                </a:solidFill>
              </a:rPr>
              <a:t>Missed </a:t>
            </a:r>
            <a:r>
              <a:rPr lang="en-US" dirty="0" smtClean="0">
                <a:solidFill>
                  <a:srgbClr val="0070C0"/>
                </a:solidFill>
              </a:rPr>
              <a:t>milestones</a:t>
            </a:r>
          </a:p>
          <a:p>
            <a:r>
              <a:rPr lang="en-US" dirty="0">
                <a:solidFill>
                  <a:srgbClr val="0070C0"/>
                </a:solidFill>
              </a:rPr>
              <a:t>Burnout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3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How to maintain life-work balance?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340768"/>
            <a:ext cx="5040560" cy="5187783"/>
          </a:xfrm>
        </p:spPr>
      </p:pic>
    </p:spTree>
    <p:extLst>
      <p:ext uri="{BB962C8B-B14F-4D97-AF65-F5344CB8AC3E}">
        <p14:creationId xmlns:p14="http://schemas.microsoft.com/office/powerpoint/2010/main" xmlns="" val="321789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-176091"/>
            <a:ext cx="9252520" cy="7205491"/>
          </a:xfrm>
        </p:spPr>
      </p:pic>
    </p:spTree>
    <p:extLst>
      <p:ext uri="{BB962C8B-B14F-4D97-AF65-F5344CB8AC3E}">
        <p14:creationId xmlns:p14="http://schemas.microsoft.com/office/powerpoint/2010/main" xmlns="" val="26373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0767" y="1556792"/>
            <a:ext cx="6796741" cy="4536504"/>
          </a:xfrm>
        </p:spPr>
      </p:pic>
    </p:spTree>
    <p:extLst>
      <p:ext uri="{BB962C8B-B14F-4D97-AF65-F5344CB8AC3E}">
        <p14:creationId xmlns:p14="http://schemas.microsoft.com/office/powerpoint/2010/main" xmlns="" val="12462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6632"/>
            <a:ext cx="7864657" cy="5904656"/>
          </a:xfrm>
        </p:spPr>
      </p:pic>
    </p:spTree>
    <p:extLst>
      <p:ext uri="{BB962C8B-B14F-4D97-AF65-F5344CB8AC3E}">
        <p14:creationId xmlns:p14="http://schemas.microsoft.com/office/powerpoint/2010/main" xmlns="" val="39081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really a life-work balance?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478" y="1412776"/>
            <a:ext cx="4824536" cy="4824536"/>
          </a:xfrm>
        </p:spPr>
      </p:pic>
    </p:spTree>
    <p:extLst>
      <p:ext uri="{BB962C8B-B14F-4D97-AF65-F5344CB8AC3E}">
        <p14:creationId xmlns:p14="http://schemas.microsoft.com/office/powerpoint/2010/main" xmlns="" val="9663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620688"/>
            <a:ext cx="5554924" cy="5328592"/>
          </a:xfrm>
        </p:spPr>
      </p:pic>
    </p:spTree>
    <p:extLst>
      <p:ext uri="{BB962C8B-B14F-4D97-AF65-F5344CB8AC3E}">
        <p14:creationId xmlns:p14="http://schemas.microsoft.com/office/powerpoint/2010/main" xmlns="" val="37334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0"/>
            <a:ext cx="9217024" cy="7461448"/>
          </a:xfrm>
        </p:spPr>
      </p:pic>
    </p:spTree>
    <p:extLst>
      <p:ext uri="{BB962C8B-B14F-4D97-AF65-F5344CB8AC3E}">
        <p14:creationId xmlns:p14="http://schemas.microsoft.com/office/powerpoint/2010/main" xmlns="" val="30198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74638"/>
            <a:ext cx="7272808" cy="6583362"/>
          </a:xfrm>
        </p:spPr>
      </p:pic>
    </p:spTree>
    <p:extLst>
      <p:ext uri="{BB962C8B-B14F-4D97-AF65-F5344CB8AC3E}">
        <p14:creationId xmlns:p14="http://schemas.microsoft.com/office/powerpoint/2010/main" xmlns="" val="28970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7101408"/>
          </a:xfrm>
        </p:spPr>
      </p:pic>
    </p:spTree>
    <p:extLst>
      <p:ext uri="{BB962C8B-B14F-4D97-AF65-F5344CB8AC3E}">
        <p14:creationId xmlns:p14="http://schemas.microsoft.com/office/powerpoint/2010/main" xmlns="" val="88634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72616" y="-243408"/>
            <a:ext cx="10788204" cy="7101408"/>
          </a:xfrm>
        </p:spPr>
      </p:pic>
    </p:spTree>
    <p:extLst>
      <p:ext uri="{BB962C8B-B14F-4D97-AF65-F5344CB8AC3E}">
        <p14:creationId xmlns:p14="http://schemas.microsoft.com/office/powerpoint/2010/main" xmlns="" val="15746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140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What is really a life-work balance?</vt:lpstr>
      <vt:lpstr>Слайд 5</vt:lpstr>
      <vt:lpstr>Слайд 6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Слайд 14</vt:lpstr>
      <vt:lpstr>Discuss the following questions(moving lines):</vt:lpstr>
      <vt:lpstr>Reasons to maintain life-work balance</vt:lpstr>
      <vt:lpstr>How to maintain life-work balance?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Ira</dc:creator>
  <cp:lastModifiedBy>Айгерим Советхановна</cp:lastModifiedBy>
  <cp:revision>25</cp:revision>
  <dcterms:created xsi:type="dcterms:W3CDTF">2016-05-16T08:20:35Z</dcterms:created>
  <dcterms:modified xsi:type="dcterms:W3CDTF">2019-10-13T04:06:26Z</dcterms:modified>
</cp:coreProperties>
</file>